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4" r:id="rId3"/>
    <p:sldId id="278" r:id="rId4"/>
    <p:sldId id="279" r:id="rId5"/>
    <p:sldId id="266" r:id="rId6"/>
    <p:sldId id="27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89D4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60"/>
  </p:normalViewPr>
  <p:slideViewPr>
    <p:cSldViewPr>
      <p:cViewPr>
        <p:scale>
          <a:sx n="73" d="100"/>
          <a:sy n="73" d="100"/>
        </p:scale>
        <p:origin x="-150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08186-FA16-46AE-A79C-F67838B9A7C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559014-F54E-4476-99FA-58D812CB4A4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4D999461-A97C-4AA3-8D1F-A07026DE5365}" type="parTrans" cxnId="{0F5D2CD8-D6BA-49FA-BFE5-F00FF6C4F7E8}">
      <dgm:prSet/>
      <dgm:spPr/>
      <dgm:t>
        <a:bodyPr/>
        <a:lstStyle/>
        <a:p>
          <a:endParaRPr lang="en-US"/>
        </a:p>
      </dgm:t>
    </dgm:pt>
    <dgm:pt modelId="{15F29260-43E1-47E3-A11D-77CCED814973}" type="sibTrans" cxnId="{0F5D2CD8-D6BA-49FA-BFE5-F00FF6C4F7E8}">
      <dgm:prSet/>
      <dgm:spPr/>
      <dgm:t>
        <a:bodyPr/>
        <a:lstStyle/>
        <a:p>
          <a:endParaRPr lang="en-US"/>
        </a:p>
      </dgm:t>
    </dgm:pt>
    <dgm:pt modelId="{EF9F79A1-2228-4F00-BDE0-30E186164CF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22AC231A-6778-4053-8C60-24A3BC31098E}" type="parTrans" cxnId="{7800BB91-823D-4F73-872E-045ED4201C6F}">
      <dgm:prSet/>
      <dgm:spPr/>
      <dgm:t>
        <a:bodyPr/>
        <a:lstStyle/>
        <a:p>
          <a:endParaRPr lang="en-US"/>
        </a:p>
      </dgm:t>
    </dgm:pt>
    <dgm:pt modelId="{C9C059C9-9BA5-4DE5-B032-01137DBBC43B}" type="sibTrans" cxnId="{7800BB91-823D-4F73-872E-045ED4201C6F}">
      <dgm:prSet/>
      <dgm:spPr/>
      <dgm:t>
        <a:bodyPr/>
        <a:lstStyle/>
        <a:p>
          <a:endParaRPr lang="en-US"/>
        </a:p>
      </dgm:t>
    </dgm:pt>
    <dgm:pt modelId="{F66B0F90-97E0-4753-93D0-5EAF8B27CDF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9A8FB19E-166A-4AED-B6FE-52DDEAA68B76}" type="sibTrans" cxnId="{9E7FD0AD-2FE3-455F-B296-EDE84EE37356}">
      <dgm:prSet/>
      <dgm:spPr/>
      <dgm:t>
        <a:bodyPr/>
        <a:lstStyle/>
        <a:p>
          <a:endParaRPr lang="en-US"/>
        </a:p>
      </dgm:t>
    </dgm:pt>
    <dgm:pt modelId="{806471B0-5E70-4776-9A1C-33A2D5159D0D}" type="parTrans" cxnId="{9E7FD0AD-2FE3-455F-B296-EDE84EE37356}">
      <dgm:prSet/>
      <dgm:spPr/>
      <dgm:t>
        <a:bodyPr/>
        <a:lstStyle/>
        <a:p>
          <a:endParaRPr lang="en-US"/>
        </a:p>
      </dgm:t>
    </dgm:pt>
    <dgm:pt modelId="{ACB0B2B4-A47D-4F7D-8192-D22E16A73123}" type="pres">
      <dgm:prSet presAssocID="{3A608186-FA16-46AE-A79C-F67838B9A7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F035C1-D00C-46DE-A17F-B08F01A92A88}" type="pres">
      <dgm:prSet presAssocID="{F66B0F90-97E0-4753-93D0-5EAF8B27CDFB}" presName="vertOne" presStyleCnt="0"/>
      <dgm:spPr/>
    </dgm:pt>
    <dgm:pt modelId="{454D7AB4-EABD-4B97-A395-442000883415}" type="pres">
      <dgm:prSet presAssocID="{F66B0F90-97E0-4753-93D0-5EAF8B27CDFB}" presName="txOne" presStyleLbl="node0" presStyleIdx="0" presStyleCnt="1" custScaleX="81393" custScaleY="33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5C6197-A627-495A-86F6-6FEF557ECCD0}" type="pres">
      <dgm:prSet presAssocID="{F66B0F90-97E0-4753-93D0-5EAF8B27CDFB}" presName="parTransOne" presStyleCnt="0"/>
      <dgm:spPr/>
    </dgm:pt>
    <dgm:pt modelId="{E57898BE-1B32-45BA-BA15-73CFEDE77264}" type="pres">
      <dgm:prSet presAssocID="{F66B0F90-97E0-4753-93D0-5EAF8B27CDFB}" presName="horzOne" presStyleCnt="0"/>
      <dgm:spPr/>
    </dgm:pt>
    <dgm:pt modelId="{A3F6A8BD-D214-4070-AF56-31774C78D684}" type="pres">
      <dgm:prSet presAssocID="{7C559014-F54E-4476-99FA-58D812CB4A4E}" presName="vertTwo" presStyleCnt="0"/>
      <dgm:spPr/>
    </dgm:pt>
    <dgm:pt modelId="{BBABF649-A0E5-423B-8670-5D2985223EE2}" type="pres">
      <dgm:prSet presAssocID="{7C559014-F54E-4476-99FA-58D812CB4A4E}" presName="txTwo" presStyleLbl="node2" presStyleIdx="0" presStyleCnt="2" custScaleX="83470" custScaleY="37759" custLinFactNeighborX="6061" custLinFactNeighborY="3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86109-2673-4555-B049-D8AA9B1E8ABF}" type="pres">
      <dgm:prSet presAssocID="{7C559014-F54E-4476-99FA-58D812CB4A4E}" presName="horzTwo" presStyleCnt="0"/>
      <dgm:spPr/>
    </dgm:pt>
    <dgm:pt modelId="{54BEB627-84B4-4985-B73A-F95EB5FB9C9F}" type="pres">
      <dgm:prSet presAssocID="{15F29260-43E1-47E3-A11D-77CCED814973}" presName="sibSpaceTwo" presStyleCnt="0"/>
      <dgm:spPr/>
    </dgm:pt>
    <dgm:pt modelId="{C256A7C6-7F73-41A6-A50C-9C67F9F6E00F}" type="pres">
      <dgm:prSet presAssocID="{EF9F79A1-2228-4F00-BDE0-30E186164CF7}" presName="vertTwo" presStyleCnt="0"/>
      <dgm:spPr/>
    </dgm:pt>
    <dgm:pt modelId="{93F82A7E-9423-4B38-884F-810B01768FD7}" type="pres">
      <dgm:prSet presAssocID="{EF9F79A1-2228-4F00-BDE0-30E186164CF7}" presName="txTwo" presStyleLbl="node2" presStyleIdx="1" presStyleCnt="2" custScaleX="86039" custScaleY="35882" custLinFactNeighborX="77" custLinFactNeighborY="4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B7625-AA6B-4032-8635-629733B8DB14}" type="pres">
      <dgm:prSet presAssocID="{EF9F79A1-2228-4F00-BDE0-30E186164CF7}" presName="horzTwo" presStyleCnt="0"/>
      <dgm:spPr/>
    </dgm:pt>
  </dgm:ptLst>
  <dgm:cxnLst>
    <dgm:cxn modelId="{0F5D2CD8-D6BA-49FA-BFE5-F00FF6C4F7E8}" srcId="{F66B0F90-97E0-4753-93D0-5EAF8B27CDFB}" destId="{7C559014-F54E-4476-99FA-58D812CB4A4E}" srcOrd="0" destOrd="0" parTransId="{4D999461-A97C-4AA3-8D1F-A07026DE5365}" sibTransId="{15F29260-43E1-47E3-A11D-77CCED814973}"/>
    <dgm:cxn modelId="{F15D7191-761B-473E-882D-8B3878A8E710}" type="presOf" srcId="{EF9F79A1-2228-4F00-BDE0-30E186164CF7}" destId="{93F82A7E-9423-4B38-884F-810B01768FD7}" srcOrd="0" destOrd="0" presId="urn:microsoft.com/office/officeart/2005/8/layout/hierarchy4"/>
    <dgm:cxn modelId="{2F7878F7-5CD0-4753-A7E4-5CF0B014A61B}" type="presOf" srcId="{F66B0F90-97E0-4753-93D0-5EAF8B27CDFB}" destId="{454D7AB4-EABD-4B97-A395-442000883415}" srcOrd="0" destOrd="0" presId="urn:microsoft.com/office/officeart/2005/8/layout/hierarchy4"/>
    <dgm:cxn modelId="{7800BB91-823D-4F73-872E-045ED4201C6F}" srcId="{F66B0F90-97E0-4753-93D0-5EAF8B27CDFB}" destId="{EF9F79A1-2228-4F00-BDE0-30E186164CF7}" srcOrd="1" destOrd="0" parTransId="{22AC231A-6778-4053-8C60-24A3BC31098E}" sibTransId="{C9C059C9-9BA5-4DE5-B032-01137DBBC43B}"/>
    <dgm:cxn modelId="{AFE73449-3815-47D5-AE9A-14FC3CC24B17}" type="presOf" srcId="{3A608186-FA16-46AE-A79C-F67838B9A7C3}" destId="{ACB0B2B4-A47D-4F7D-8192-D22E16A73123}" srcOrd="0" destOrd="0" presId="urn:microsoft.com/office/officeart/2005/8/layout/hierarchy4"/>
    <dgm:cxn modelId="{9E7FD0AD-2FE3-455F-B296-EDE84EE37356}" srcId="{3A608186-FA16-46AE-A79C-F67838B9A7C3}" destId="{F66B0F90-97E0-4753-93D0-5EAF8B27CDFB}" srcOrd="0" destOrd="0" parTransId="{806471B0-5E70-4776-9A1C-33A2D5159D0D}" sibTransId="{9A8FB19E-166A-4AED-B6FE-52DDEAA68B76}"/>
    <dgm:cxn modelId="{AE585616-D413-4630-951A-C8AB42A0EAEC}" type="presOf" srcId="{7C559014-F54E-4476-99FA-58D812CB4A4E}" destId="{BBABF649-A0E5-423B-8670-5D2985223EE2}" srcOrd="0" destOrd="0" presId="urn:microsoft.com/office/officeart/2005/8/layout/hierarchy4"/>
    <dgm:cxn modelId="{E364B845-A3F8-4C88-8EFF-1C346D1E3BB2}" type="presParOf" srcId="{ACB0B2B4-A47D-4F7D-8192-D22E16A73123}" destId="{1BF035C1-D00C-46DE-A17F-B08F01A92A88}" srcOrd="0" destOrd="0" presId="urn:microsoft.com/office/officeart/2005/8/layout/hierarchy4"/>
    <dgm:cxn modelId="{66735FC6-F6E6-467F-856E-7248CF896AB3}" type="presParOf" srcId="{1BF035C1-D00C-46DE-A17F-B08F01A92A88}" destId="{454D7AB4-EABD-4B97-A395-442000883415}" srcOrd="0" destOrd="0" presId="urn:microsoft.com/office/officeart/2005/8/layout/hierarchy4"/>
    <dgm:cxn modelId="{EA062405-235C-4AB8-8E1D-4D362729ABF4}" type="presParOf" srcId="{1BF035C1-D00C-46DE-A17F-B08F01A92A88}" destId="{2A5C6197-A627-495A-86F6-6FEF557ECCD0}" srcOrd="1" destOrd="0" presId="urn:microsoft.com/office/officeart/2005/8/layout/hierarchy4"/>
    <dgm:cxn modelId="{EAC54769-9FF8-4F29-9083-C28DA246B40D}" type="presParOf" srcId="{1BF035C1-D00C-46DE-A17F-B08F01A92A88}" destId="{E57898BE-1B32-45BA-BA15-73CFEDE77264}" srcOrd="2" destOrd="0" presId="urn:microsoft.com/office/officeart/2005/8/layout/hierarchy4"/>
    <dgm:cxn modelId="{313CB471-8CB2-4F21-96F7-0DA0EFCFB5EC}" type="presParOf" srcId="{E57898BE-1B32-45BA-BA15-73CFEDE77264}" destId="{A3F6A8BD-D214-4070-AF56-31774C78D684}" srcOrd="0" destOrd="0" presId="urn:microsoft.com/office/officeart/2005/8/layout/hierarchy4"/>
    <dgm:cxn modelId="{DFD969CD-FF69-4B20-9791-CEC4BDCE61B0}" type="presParOf" srcId="{A3F6A8BD-D214-4070-AF56-31774C78D684}" destId="{BBABF649-A0E5-423B-8670-5D2985223EE2}" srcOrd="0" destOrd="0" presId="urn:microsoft.com/office/officeart/2005/8/layout/hierarchy4"/>
    <dgm:cxn modelId="{E911EB7A-1BCA-425B-9285-13C116F6CF03}" type="presParOf" srcId="{A3F6A8BD-D214-4070-AF56-31774C78D684}" destId="{D1286109-2673-4555-B049-D8AA9B1E8ABF}" srcOrd="1" destOrd="0" presId="urn:microsoft.com/office/officeart/2005/8/layout/hierarchy4"/>
    <dgm:cxn modelId="{DE8A012A-3F11-4F28-B53E-107AB25BDA9D}" type="presParOf" srcId="{E57898BE-1B32-45BA-BA15-73CFEDE77264}" destId="{54BEB627-84B4-4985-B73A-F95EB5FB9C9F}" srcOrd="1" destOrd="0" presId="urn:microsoft.com/office/officeart/2005/8/layout/hierarchy4"/>
    <dgm:cxn modelId="{A1032CDD-2C68-4836-8841-67EEEC018313}" type="presParOf" srcId="{E57898BE-1B32-45BA-BA15-73CFEDE77264}" destId="{C256A7C6-7F73-41A6-A50C-9C67F9F6E00F}" srcOrd="2" destOrd="0" presId="urn:microsoft.com/office/officeart/2005/8/layout/hierarchy4"/>
    <dgm:cxn modelId="{4A55D8DF-8BD9-4B5A-ABBD-610F67BB15E8}" type="presParOf" srcId="{C256A7C6-7F73-41A6-A50C-9C67F9F6E00F}" destId="{93F82A7E-9423-4B38-884F-810B01768FD7}" srcOrd="0" destOrd="0" presId="urn:microsoft.com/office/officeart/2005/8/layout/hierarchy4"/>
    <dgm:cxn modelId="{7B119EF8-40E8-4839-AACA-4662974293FE}" type="presParOf" srcId="{C256A7C6-7F73-41A6-A50C-9C67F9F6E00F}" destId="{18FB7625-AA6B-4032-8635-629733B8DB14}" srcOrd="1" destOrd="0" presId="urn:microsoft.com/office/officeart/2005/8/layout/hierarchy4"/>
  </dgm:cxnLst>
  <dgm:bg>
    <a:solidFill>
      <a:srgbClr val="92D05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241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95325"/>
            <a:ext cx="6215063" cy="5889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531813"/>
            <a:ext cx="224155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1813"/>
            <a:ext cx="657225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5822950" cy="59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5822950" cy="59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5822950" cy="59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56287-FB41-494F-A3EA-A227B677E7F6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4038600"/>
            <a:ext cx="586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72E9E-384E-4E89-AEB5-21F5ED94C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92238"/>
            <a:ext cx="4316412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2238"/>
            <a:ext cx="4318000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1_h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484938"/>
            <a:ext cx="91424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omputer1_h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88" y="0"/>
            <a:ext cx="91424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531813"/>
            <a:ext cx="58229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10" tIns="32155" rIns="64310" bIns="321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Heading Comes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92238"/>
            <a:ext cx="878681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10" tIns="32155" rIns="64310" bIns="32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299710" y="279042"/>
            <a:ext cx="762000" cy="457200"/>
          </a:xfrm>
          <a:prstGeom prst="actionButtonHome">
            <a:avLst/>
          </a:prstGeo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" y="197030"/>
            <a:ext cx="558800" cy="55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+mj-lt"/>
          <a:ea typeface="+mj-ea"/>
          <a:cs typeface="+mj-cs"/>
        </a:defRPr>
      </a:lvl1pPr>
      <a:lvl2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2pPr>
      <a:lvl3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3pPr>
      <a:lvl4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4pPr>
      <a:lvl5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5pPr>
      <a:lvl6pPr marL="4572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6pPr>
      <a:lvl7pPr marL="9144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7pPr>
      <a:lvl8pPr marL="13716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8pPr>
      <a:lvl9pPr marL="18288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41300" indent="-241300" algn="l" defTabSz="642938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003399"/>
          </a:solidFill>
          <a:latin typeface="+mn-lt"/>
          <a:ea typeface="+mn-ea"/>
          <a:cs typeface="+mn-cs"/>
        </a:defRPr>
      </a:lvl1pPr>
      <a:lvl2pPr marL="522288" indent="-200025" algn="l" defTabSz="6429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2pPr>
      <a:lvl3pPr marL="803275" indent="-160338" algn="l" defTabSz="642938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003399"/>
          </a:solidFill>
          <a:latin typeface="+mn-lt"/>
          <a:cs typeface="+mn-cs"/>
        </a:defRPr>
      </a:lvl3pPr>
      <a:lvl4pPr marL="1125538" indent="-160338" algn="l" defTabSz="64293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3399"/>
          </a:solidFill>
          <a:latin typeface="+mn-lt"/>
          <a:cs typeface="+mn-cs"/>
        </a:defRPr>
      </a:lvl4pPr>
      <a:lvl5pPr marL="14462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5pPr>
      <a:lvl6pPr marL="19034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6pPr>
      <a:lvl7pPr marL="23606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7pPr>
      <a:lvl8pPr marL="28178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8pPr>
      <a:lvl9pPr marL="32750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hyperlink" Target="file:///O:\Fonts.rar" TargetMode="Externa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7086600" y="3048000"/>
            <a:ext cx="1741716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জোড়ায় কাজ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086600" y="1981200"/>
            <a:ext cx="1741716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7086600" y="4114800"/>
            <a:ext cx="1741716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দলীয় কাজ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7086600" y="4648200"/>
            <a:ext cx="1741716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মূল্যা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য়ন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086600" y="5334000"/>
            <a:ext cx="1741716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বাড়ীর কাজ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7086600" y="5867400"/>
            <a:ext cx="1741716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6934200" y="1066800"/>
            <a:ext cx="1981200" cy="505264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শিরোনাম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0"/>
            <a:ext cx="2209800" cy="73504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2438400" y="1066800"/>
            <a:ext cx="2209800" cy="5334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ounded Rectangle 19">
            <a:hlinkClick r:id="rId6" action="ppaction://hlinksldjump"/>
          </p:cNvPr>
          <p:cNvSpPr/>
          <p:nvPr/>
        </p:nvSpPr>
        <p:spPr>
          <a:xfrm>
            <a:off x="7086600" y="2438400"/>
            <a:ext cx="1731508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7086600" y="3581400"/>
            <a:ext cx="1738532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সম্ভাব্য উত্তরঃ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Rounded Rectangle 24">
            <a:hlinkClick r:id="rId7" action="ppaction://hlinksldjump"/>
          </p:cNvPr>
          <p:cNvSpPr/>
          <p:nvPr/>
        </p:nvSpPr>
        <p:spPr>
          <a:xfrm>
            <a:off x="4876800" y="1066800"/>
            <a:ext cx="1981200" cy="533400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প্রেষণা দান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Rounded Rectangle 25">
            <a:hlinkClick r:id="rId8" action="ppaction://hlinksldjump"/>
          </p:cNvPr>
          <p:cNvSpPr/>
          <p:nvPr/>
        </p:nvSpPr>
        <p:spPr>
          <a:xfrm>
            <a:off x="76200" y="1066800"/>
            <a:ext cx="2209800" cy="555676"/>
          </a:xfrm>
          <a:prstGeom prst="roundRect">
            <a:avLst>
              <a:gd name="adj" fmla="val 461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শুভেচ্ছা বিনিময়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Title 17"/>
          <p:cNvSpPr txBox="1">
            <a:spLocks/>
          </p:cNvSpPr>
          <p:nvPr/>
        </p:nvSpPr>
        <p:spPr>
          <a:xfrm>
            <a:off x="-2046516" y="22066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275147-acer-am3470-uc30p-full-se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28800"/>
            <a:ext cx="4762500" cy="3733800"/>
          </a:xfrm>
          <a:prstGeom prst="rect">
            <a:avLst/>
          </a:prstGeom>
        </p:spPr>
      </p:pic>
      <p:sp>
        <p:nvSpPr>
          <p:cNvPr id="22" name="TextBox 21">
            <a:hlinkClick r:id="rId10" action="ppaction://hlinkfile"/>
          </p:cNvPr>
          <p:cNvSpPr txBox="1"/>
          <p:nvPr/>
        </p:nvSpPr>
        <p:spPr>
          <a:xfrm>
            <a:off x="152400" y="5616714"/>
            <a:ext cx="6248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650342"/>
                </a:solidFill>
              </a:rPr>
              <a:t> If Font Problem Please install this font :</a:t>
            </a:r>
          </a:p>
          <a:p>
            <a:r>
              <a:rPr lang="en-US" sz="2000" b="1" dirty="0" smtClean="0">
                <a:solidFill>
                  <a:srgbClr val="650342"/>
                </a:solidFill>
              </a:rPr>
              <a:t> </a:t>
            </a:r>
            <a:r>
              <a:rPr lang="en-US" sz="2000" b="1" dirty="0" err="1" smtClean="0">
                <a:solidFill>
                  <a:srgbClr val="650342"/>
                </a:solidFill>
              </a:rPr>
              <a:t>SolaimanLipi</a:t>
            </a:r>
            <a:r>
              <a:rPr lang="en-US" sz="2000" b="1" dirty="0" smtClean="0">
                <a:solidFill>
                  <a:srgbClr val="650342"/>
                </a:solidFill>
              </a:rPr>
              <a:t>,  </a:t>
            </a:r>
            <a:r>
              <a:rPr lang="en-US" sz="2000" b="1" dirty="0" err="1" smtClean="0">
                <a:solidFill>
                  <a:srgbClr val="650342"/>
                </a:solidFill>
              </a:rPr>
              <a:t>Nikosh</a:t>
            </a:r>
            <a:r>
              <a:rPr lang="en-US" sz="2000" b="1" dirty="0" smtClean="0">
                <a:solidFill>
                  <a:srgbClr val="650342"/>
                </a:solidFill>
              </a:rPr>
              <a:t> BAN,  Times New Roman </a:t>
            </a:r>
            <a:endParaRPr lang="en-US" sz="2000" b="1" dirty="0">
              <a:solidFill>
                <a:srgbClr val="6503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3" grpId="0" build="p" animBg="1"/>
      <p:bldP spid="14" grpId="0" build="p" animBg="1"/>
      <p:bldP spid="15" grpId="0" animBg="1"/>
      <p:bldP spid="16" grpId="0" build="p" animBg="1"/>
      <p:bldP spid="20" grpId="0" build="p" animBg="1"/>
      <p:bldP spid="21" grpId="0" build="p" animBg="1"/>
      <p:bldP spid="25" grpId="0" build="p" animBg="1"/>
      <p:bldP spid="26" grpId="0" build="p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143000" y="914400"/>
          <a:ext cx="6248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228600"/>
            <a:ext cx="349807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কর্ম পত্র- ২ জোড়ায় কাজ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126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114800"/>
            <a:ext cx="3465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449669"/>
            <a:ext cx="58674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চিত্রে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A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ও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B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সফটওয়্যারের কাজ কি ?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43600" y="26670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667000" y="2667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16540"/>
            <a:ext cx="8534400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A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চিত্রের সফটওয়্যার কম্পিউটার পরিচালনার ক্ষেত্রে ব্যবহার করা হয় । এবং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B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চিত্রের সফটওয়্যার কম্পিউটার ব্যবহার কারীর প্রাত্যহিক জীবনের ধরন ও চাহিদা মেটানোর জন্য করা হয়ে থাকেন ।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066800"/>
            <a:ext cx="2895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সম্ভাব্য উত্তরঃ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11204"/>
            <a:ext cx="4267032" cy="33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69342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১। উপরের  সফটওয়্যার গুলো দিয়ে  কি কি কাজ করা হয় ?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53869"/>
            <a:ext cx="4191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দলীয় কাজঃ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01804"/>
            <a:ext cx="36576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Kalpurush" pitchFamily="2" charset="0"/>
                <a:cs typeface="Kalpurush" pitchFamily="2" charset="0"/>
              </a:rPr>
              <a:t>মূল্যায়নঃ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22248"/>
            <a:ext cx="7543800" cy="8925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১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। অপারেটিং সফটওয়্যার কিভাবে পাওয়া যায় ? 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২। সিস্টেম সফটওয়্যার ও অ্যাপ্লিকেশন সফটওয়্যারের মধ্যে কি?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86470"/>
            <a:ext cx="38100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Kalpurush" pitchFamily="2" charset="0"/>
                <a:cs typeface="Kalpurush" pitchFamily="2" charset="0"/>
              </a:rPr>
              <a:t>বাড়ির কাজঃ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8077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১। কম্পিউটার পরিচালনার ক্ষেত্রে সফটওয়্যারের গুরুত্ব কি?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001000" cy="60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1828800"/>
            <a:ext cx="6705600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Kalpurush" pitchFamily="2" charset="0"/>
                <a:cs typeface="Kalpurush" pitchFamily="2" charset="0"/>
              </a:rPr>
              <a:t>ধন্যবাদ সবাইকে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-457200" y="-76200"/>
            <a:ext cx="6248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45668"/>
            <a:ext cx="7467600" cy="110799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তোমরা কেমন</a:t>
            </a:r>
            <a:r>
              <a:rPr lang="en-US" sz="6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আছো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4114800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371600"/>
            <a:ext cx="3886200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23622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শিক্ষক পরিচিতি </a:t>
            </a:r>
            <a:endParaRPr lang="en-US" sz="2800" dirty="0"/>
          </a:p>
        </p:txBody>
      </p:sp>
      <p:pic>
        <p:nvPicPr>
          <p:cNvPr id="5" name="Picture 4" descr="574827_118148748320538_21450464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209800"/>
            <a:ext cx="16764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886200"/>
            <a:ext cx="3810000" cy="2400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মোঃ বজলুর রহমান </a:t>
            </a:r>
          </a:p>
          <a:p>
            <a:r>
              <a:rPr lang="bn-BD" sz="2400" dirty="0" smtClean="0"/>
              <a:t>সহকারী শিক্ষক (কম্পিউটার)</a:t>
            </a:r>
          </a:p>
          <a:p>
            <a:r>
              <a:rPr lang="bn-BD" sz="2400" dirty="0" smtClean="0"/>
              <a:t>জয়নগর উচ্চ বিদ্যালয় </a:t>
            </a:r>
          </a:p>
          <a:p>
            <a:r>
              <a:rPr lang="bn-BD" sz="2400" dirty="0" smtClean="0"/>
              <a:t>দুর্গাপুর- রাজশাহী । </a:t>
            </a:r>
          </a:p>
          <a:p>
            <a:r>
              <a:rPr lang="en-US" dirty="0" smtClean="0"/>
              <a:t>E-mail: bazlurjhs1993@gmail.com</a:t>
            </a:r>
          </a:p>
          <a:p>
            <a:r>
              <a:rPr lang="en-US" dirty="0" smtClean="0"/>
              <a:t>Mob: 01734184475,  </a:t>
            </a:r>
          </a:p>
          <a:p>
            <a:r>
              <a:rPr lang="en-US" dirty="0" smtClean="0"/>
              <a:t>      01851088271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00200"/>
            <a:ext cx="2209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পাঠ পরিচিতি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505200" cy="138499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বিষয়ঃ তথ্য ও যোগাযোগ প্রযুক্তি</a:t>
            </a:r>
          </a:p>
          <a:p>
            <a:r>
              <a:rPr lang="bn-BD" sz="2800" dirty="0" smtClean="0"/>
              <a:t> শ্রেনীঃ ৬ ষষ্ঠ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039850"/>
            <a:ext cx="3581400" cy="1446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পাঠের বিষয় বস্তু </a:t>
            </a:r>
          </a:p>
          <a:p>
            <a:pPr algn="ctr"/>
            <a:r>
              <a:rPr lang="bn-BD" sz="4400" dirty="0" smtClean="0"/>
              <a:t>সফটওয়্যার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3124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প্রেষণা দান </a:t>
            </a:r>
            <a:endParaRPr lang="en-US" sz="5400" dirty="0"/>
          </a:p>
        </p:txBody>
      </p:sp>
      <p:pic>
        <p:nvPicPr>
          <p:cNvPr id="1026" name="Picture 2" descr="C:\Users\DOEL\1547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33600"/>
            <a:ext cx="6629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 descr="Memory_module_DDRAM_20-03-2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601" y="2407718"/>
            <a:ext cx="4039985" cy="3029989"/>
          </a:xfrm>
        </p:spPr>
      </p:pic>
      <p:pic>
        <p:nvPicPr>
          <p:cNvPr id="8196" name="Content Placeholder 5" descr="ROM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95513"/>
            <a:ext cx="4318000" cy="3454400"/>
          </a:xfrm>
        </p:spPr>
      </p:pic>
      <p:pic>
        <p:nvPicPr>
          <p:cNvPr id="8197" name="Picture 6" descr="desktop-compu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685800"/>
            <a:ext cx="44196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TTC-5\Desktop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83538"/>
            <a:ext cx="3352800" cy="2012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0" name="Picture 6" descr="C:\Documents and Settings\TTC-5\Desktop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23162"/>
            <a:ext cx="3352800" cy="2334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1" name="Picture 7" descr="C:\Documents and Settings\TTC-5\Desktop\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3048000" cy="17526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</p:pic>
      <p:pic>
        <p:nvPicPr>
          <p:cNvPr id="1032" name="Picture 8" descr="C:\Documents and Settings\TTC-5\Desktop\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95600"/>
            <a:ext cx="312420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5562600"/>
            <a:ext cx="6553200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চিত্রে ছবিগুলো কিসের?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1"/>
            <a:ext cx="91440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Kalpurush" pitchFamily="2" charset="0"/>
                <a:cs typeface="Kalpurush" pitchFamily="2" charset="0"/>
              </a:rPr>
              <a:t>পাঠ শিরনামঃ </a:t>
            </a:r>
            <a:endParaRPr lang="en-US" sz="8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8000" dirty="0" smtClean="0">
                <a:latin typeface="Kalpurush" pitchFamily="2" charset="0"/>
                <a:cs typeface="Kalpurush" pitchFamily="2" charset="0"/>
              </a:rPr>
              <a:t>     </a:t>
            </a:r>
            <a:r>
              <a:rPr lang="bn-BD" sz="8000" dirty="0" smtClean="0">
                <a:latin typeface="Kalpurush" pitchFamily="2" charset="0"/>
                <a:cs typeface="Kalpurush" pitchFamily="2" charset="0"/>
              </a:rPr>
              <a:t>সফটওয়্যার </a:t>
            </a:r>
            <a:endParaRPr lang="en-US" sz="8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057400"/>
            <a:ext cx="77724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এই পাঠ শেষে শিক্ষারথীরা –</a:t>
            </a:r>
          </a:p>
          <a:p>
            <a:pPr algn="ctr"/>
            <a:endParaRPr lang="bn-BD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 ১। সফটয়্যার কাকে বলে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?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বলতে পারবে।</a:t>
            </a:r>
          </a:p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২। সফটওয়্যারের প্রকারভেদ সম্পর্কে বলতে পারবে।</a:t>
            </a:r>
          </a:p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৩। সফটয়্যারের ব্যবহার বর্ণনা করতে পারবে ।    </a:t>
            </a:r>
            <a:endParaRPr lang="en-US" sz="1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31242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Kalpurush" pitchFamily="2" charset="0"/>
                <a:cs typeface="Kalpurush" pitchFamily="2" charset="0"/>
              </a:rPr>
              <a:t>শিখনফলঃ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TTC-5\Desktop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352800" cy="2164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0" name="Picture 6" descr="C:\Documents and Settings\TTC-5\Desktop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429000" cy="2182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32766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কর্ম পত্র-১ একক কাজ</a:t>
            </a:r>
            <a:r>
              <a:rPr lang="bn-BD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029200"/>
            <a:ext cx="6858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চিত্রে এগুলো কি ধরনের সফটওয়্যার ?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657600"/>
            <a:ext cx="33528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অ্যাপ্লিকেশন সফটওয়্যার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3657600"/>
            <a:ext cx="33528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অ্যাপ্লিকেশন সফটওয়্যার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k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purush">
      <a:majorFont>
        <a:latin typeface="Kalpurush"/>
        <a:ea typeface=""/>
        <a:cs typeface="Kalpurush"/>
      </a:majorFont>
      <a:minorFont>
        <a:latin typeface="Kalpurush"/>
        <a:ea typeface=""/>
        <a:cs typeface="Kalpuru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কম্পিউটারের ধারনা ও প্রকারভেদ</Template>
  <TotalTime>324</TotalTime>
  <Words>232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bk1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47</cp:revision>
  <dcterms:created xsi:type="dcterms:W3CDTF">2013-07-13T10:26:16Z</dcterms:created>
  <dcterms:modified xsi:type="dcterms:W3CDTF">2013-10-12T09:27:02Z</dcterms:modified>
</cp:coreProperties>
</file>